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272430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2547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402019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128930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54960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23791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82E98EF-9A19-4CD6-976F-6F31E5A707E9}" type="datetimeFigureOut">
              <a:rPr lang="en-US" smtClean="0"/>
              <a:t>12/28/2018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10394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82E98EF-9A19-4CD6-976F-6F31E5A707E9}" type="datetimeFigureOut">
              <a:rPr lang="en-US" smtClean="0"/>
              <a:t>12/28/2018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688773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2E98EF-9A19-4CD6-976F-6F31E5A707E9}" type="datetimeFigureOut">
              <a:rPr lang="en-US" smtClean="0"/>
              <a:t>12/28/2018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38734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271526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2E98EF-9A19-4CD6-976F-6F31E5A707E9}" type="datetimeFigureOut">
              <a:rPr lang="en-US" smtClean="0"/>
              <a:t>12/28/2018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4561BDE-536C-4CA6-83C2-4E2A3026689F}" type="slidenum">
              <a:rPr lang="en-US" smtClean="0"/>
              <a:t>‹#›</a:t>
            </a:fld>
            <a:endParaRPr lang="en-US"/>
          </a:p>
        </p:txBody>
      </p:sp>
    </p:spTree>
    <p:extLst>
      <p:ext uri="{BB962C8B-B14F-4D97-AF65-F5344CB8AC3E}">
        <p14:creationId xmlns:p14="http://schemas.microsoft.com/office/powerpoint/2010/main" val="33996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E98EF-9A19-4CD6-976F-6F31E5A707E9}" type="datetimeFigureOut">
              <a:rPr lang="en-US" smtClean="0"/>
              <a:t>12/28/2018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61BDE-536C-4CA6-83C2-4E2A3026689F}" type="slidenum">
              <a:rPr lang="en-US" smtClean="0"/>
              <a:t>‹#›</a:t>
            </a:fld>
            <a:endParaRPr lang="en-US"/>
          </a:p>
        </p:txBody>
      </p:sp>
    </p:spTree>
    <p:extLst>
      <p:ext uri="{BB962C8B-B14F-4D97-AF65-F5344CB8AC3E}">
        <p14:creationId xmlns:p14="http://schemas.microsoft.com/office/powerpoint/2010/main" val="47186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rtl="1"/>
            <a:r>
              <a:rPr lang="ar-IQ" b="1" dirty="0" smtClean="0"/>
              <a:t>الفاكهة </a:t>
            </a:r>
            <a:r>
              <a:rPr lang="ar-IQ" b="1" dirty="0"/>
              <a:t>مستديمة الخضرة  (العملي</a:t>
            </a:r>
            <a:r>
              <a:rPr lang="ar-IQ" b="1" dirty="0" smtClean="0"/>
              <a:t>)</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r>
              <a:rPr lang="ar-IQ" sz="4000" b="1" dirty="0" smtClean="0">
                <a:solidFill>
                  <a:prstClr val="black"/>
                </a:solidFill>
              </a:rPr>
              <a:t>م. </a:t>
            </a:r>
            <a:r>
              <a:rPr lang="ar-IQ" sz="4000" b="1" dirty="0" smtClean="0">
                <a:solidFill>
                  <a:prstClr val="black"/>
                </a:solidFill>
              </a:rPr>
              <a:t>3</a:t>
            </a:r>
            <a:endParaRPr lang="en-US" dirty="0"/>
          </a:p>
        </p:txBody>
      </p:sp>
      <p:sp>
        <p:nvSpPr>
          <p:cNvPr id="3" name="عنوان فرعي 2"/>
          <p:cNvSpPr>
            <a:spLocks noGrp="1"/>
          </p:cNvSpPr>
          <p:nvPr>
            <p:ph type="subTitle" idx="1"/>
          </p:nvPr>
        </p:nvSpPr>
        <p:spPr/>
        <p:txBody>
          <a:bodyPr/>
          <a:lstStyle/>
          <a:p>
            <a:r>
              <a:rPr lang="ar-IQ" sz="4000" b="1" dirty="0">
                <a:solidFill>
                  <a:prstClr val="black"/>
                </a:solidFill>
                <a:ea typeface="+mj-ea"/>
                <a:cs typeface="Times New Roman"/>
              </a:rPr>
              <a:t>د.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طرق إكثار الزيتون</a:t>
            </a:r>
            <a:r>
              <a:rPr lang="en-US" dirty="0"/>
              <a:t/>
            </a:r>
            <a:br>
              <a:rPr lang="en-US" dirty="0"/>
            </a:br>
            <a:endParaRPr lang="en-US" dirty="0"/>
          </a:p>
        </p:txBody>
      </p:sp>
      <p:sp>
        <p:nvSpPr>
          <p:cNvPr id="3" name="عنصر نائب للمحتوى 2"/>
          <p:cNvSpPr>
            <a:spLocks noGrp="1"/>
          </p:cNvSpPr>
          <p:nvPr>
            <p:ph idx="1"/>
          </p:nvPr>
        </p:nvSpPr>
        <p:spPr/>
        <p:txBody>
          <a:bodyPr>
            <a:normAutofit fontScale="62500" lnSpcReduction="20000"/>
          </a:bodyPr>
          <a:lstStyle/>
          <a:p>
            <a:pPr rtl="1"/>
            <a:r>
              <a:rPr lang="ar-IQ" dirty="0"/>
              <a:t>يمكن تقسيم طرق التكاثر في الزيتون الى طرق جنسية</a:t>
            </a:r>
            <a:r>
              <a:rPr lang="en-US" dirty="0"/>
              <a:t>Sexual</a:t>
            </a:r>
            <a:r>
              <a:rPr lang="ar-IQ" dirty="0"/>
              <a:t> والتي تختلف بدورها عن طرق التكاثر </a:t>
            </a:r>
            <a:r>
              <a:rPr lang="ar-IQ" dirty="0" err="1"/>
              <a:t>اللاجنسي</a:t>
            </a:r>
            <a:r>
              <a:rPr lang="ar-IQ" dirty="0"/>
              <a:t> </a:t>
            </a:r>
            <a:r>
              <a:rPr lang="en-US" dirty="0"/>
              <a:t>Asexual</a:t>
            </a:r>
            <a:r>
              <a:rPr lang="ar-IQ" dirty="0"/>
              <a:t> وتستعمل الطريقة الاولى فقط من اجل التحسين الوراثي:  </a:t>
            </a:r>
            <a:endParaRPr lang="en-US" dirty="0"/>
          </a:p>
          <a:p>
            <a:pPr lvl="0" rtl="1"/>
            <a:r>
              <a:rPr lang="ar-IQ" dirty="0"/>
              <a:t>التكاثر الجنسي بالبذور: يستعمل من اجل استخدام </a:t>
            </a:r>
            <a:r>
              <a:rPr lang="ar-IQ" dirty="0" err="1"/>
              <a:t>البادرات</a:t>
            </a:r>
            <a:r>
              <a:rPr lang="ar-IQ" dirty="0"/>
              <a:t> النامية من البذور </a:t>
            </a:r>
            <a:r>
              <a:rPr lang="ar-IQ" dirty="0" err="1"/>
              <a:t>كاصول</a:t>
            </a:r>
            <a:r>
              <a:rPr lang="ar-IQ" dirty="0"/>
              <a:t> لتطعيم وتركيب الاصناف المرغوب تكثيرها والتي يصعب اكثارها </a:t>
            </a:r>
            <a:r>
              <a:rPr lang="ar-IQ" dirty="0" err="1"/>
              <a:t>بالاقلام</a:t>
            </a:r>
            <a:r>
              <a:rPr lang="ar-IQ" dirty="0"/>
              <a:t> او تستخدم في برامج التحسين الوراثي، يحتوي الكيلوغرام الواحد من بذور الزيتون صنف شملالي على 4450 بذرة ويلجا الى التكثير بهذه الطريقة للحصول على شتلات بذرية للتطعيم عليها اي </a:t>
            </a:r>
            <a:r>
              <a:rPr lang="ar-IQ" dirty="0" err="1"/>
              <a:t>لانتاج</a:t>
            </a:r>
            <a:r>
              <a:rPr lang="ar-IQ" dirty="0"/>
              <a:t> الاصول، ويجب ان </a:t>
            </a:r>
            <a:r>
              <a:rPr lang="ar-IQ" dirty="0" err="1"/>
              <a:t>توخذ</a:t>
            </a:r>
            <a:r>
              <a:rPr lang="ar-IQ" dirty="0"/>
              <a:t> البذور من ثمار تامة النضج حيث وجد ان بذور ثمار الزيتون الاخضر لا تنبت، يستعمل الصنف شملالي </a:t>
            </a:r>
            <a:r>
              <a:rPr lang="ar-IQ" dirty="0" err="1"/>
              <a:t>كاصل</a:t>
            </a:r>
            <a:r>
              <a:rPr lang="ar-IQ" dirty="0"/>
              <a:t> للزيتون في العراق وموطنه شمال افريقيا ويتميز بارتفاع نسبة انبات البذور الا ان هناك صعوبة في انبات بذور الزيتون لاحتوائها على الزيت ولصلابة غلافها فقد تبقى سنة او سنتين بدون انبات ان لم تعامل ب</a:t>
            </a:r>
            <a:r>
              <a:rPr lang="en-US" dirty="0" err="1"/>
              <a:t>NaOH</a:t>
            </a:r>
            <a:r>
              <a:rPr lang="ar-IQ" dirty="0"/>
              <a:t> عن طريق تغطيس البذور بعد استخراجها في محلول هيدروكسيد الصوديوم تركيز 4% لمدة 7 ساعات او 3% لمدة 12 ساعة وبعدها تستخرج وتغسل بالماء عدة مرات ثم تفرك جيدا بالرمل ثم تنقع بالماء لمدة ثلاث ايام مع تغير الماء اكثر من مرة يوميا بعدها تزرع  البذور في الواح داخل الظلة الخشبية ،  ويفضل عدم خزن البذور بل تزرع في تشرين الاول او الثاني وتبقى البذور سنة في الداية ثم تفرد في الخريف على مروز تبعد عن بعضها 70 سم وبين شتلة واخرى 50 سم ومن ثم تطعم بالصنف المرغوب وبعدها يربى الطعم سنة اخرى.</a:t>
            </a:r>
            <a:endParaRPr lang="en-US" dirty="0"/>
          </a:p>
          <a:p>
            <a:pPr algn="r" rtl="1"/>
            <a:endParaRPr lang="en-US" dirty="0"/>
          </a:p>
        </p:txBody>
      </p:sp>
    </p:spTree>
    <p:extLst>
      <p:ext uri="{BB962C8B-B14F-4D97-AF65-F5344CB8AC3E}">
        <p14:creationId xmlns:p14="http://schemas.microsoft.com/office/powerpoint/2010/main" val="499954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algn="just" rtl="1"/>
            <a:r>
              <a:rPr lang="ar-IQ" dirty="0" err="1"/>
              <a:t>عيوبها:أ</a:t>
            </a:r>
            <a:r>
              <a:rPr lang="ar-IQ" dirty="0"/>
              <a:t>.  البذور لا تنتج صنف مشابه للنبات الام بسبب التباين والاختلاف الوراثي بين </a:t>
            </a:r>
            <a:r>
              <a:rPr lang="ar-IQ" dirty="0" err="1"/>
              <a:t>البادرات</a:t>
            </a:r>
            <a:r>
              <a:rPr lang="ar-IQ" dirty="0"/>
              <a:t> الناتجة</a:t>
            </a:r>
            <a:endParaRPr lang="en-US" dirty="0"/>
          </a:p>
          <a:p>
            <a:pPr algn="just" rtl="1"/>
            <a:r>
              <a:rPr lang="ar-IQ" dirty="0"/>
              <a:t>ب. تتميز </a:t>
            </a:r>
            <a:r>
              <a:rPr lang="ar-IQ" dirty="0" err="1"/>
              <a:t>النباتنات</a:t>
            </a:r>
            <a:r>
              <a:rPr lang="ar-IQ" dirty="0"/>
              <a:t> المكثرة بالبذور بطول طور الحداثة </a:t>
            </a:r>
            <a:r>
              <a:rPr lang="en-US" dirty="0"/>
              <a:t>Juvenile phase </a:t>
            </a:r>
          </a:p>
          <a:p>
            <a:pPr algn="just" rtl="1"/>
            <a:r>
              <a:rPr lang="ar-IQ" dirty="0"/>
              <a:t>يمكن الحصول على البذور من معاصر الزيت </a:t>
            </a:r>
            <a:r>
              <a:rPr lang="ar-IQ" dirty="0" err="1"/>
              <a:t>اوتفصل</a:t>
            </a:r>
            <a:r>
              <a:rPr lang="ar-IQ" dirty="0"/>
              <a:t> النوى يدويا بهرس الثمار ووضعها في غربال وفركها تحت ماء جاري ثم تفرك النوى بالرمل </a:t>
            </a:r>
            <a:r>
              <a:rPr lang="ar-IQ" dirty="0" err="1"/>
              <a:t>لازالة</a:t>
            </a:r>
            <a:r>
              <a:rPr lang="ar-IQ" dirty="0"/>
              <a:t> الطبقة الزيتية </a:t>
            </a:r>
            <a:r>
              <a:rPr lang="ar-IQ" dirty="0" err="1"/>
              <a:t>ولاجل</a:t>
            </a:r>
            <a:r>
              <a:rPr lang="ar-IQ" dirty="0"/>
              <a:t> ايصال الرطوبة الى داخل النواة الصلبة تعامل النوى </a:t>
            </a:r>
            <a:r>
              <a:rPr lang="ar-IQ" dirty="0" err="1"/>
              <a:t>باحدى</a:t>
            </a:r>
            <a:r>
              <a:rPr lang="ar-IQ" dirty="0"/>
              <a:t> الطرق التالية من اجل رفع نسبة الانبات.</a:t>
            </a:r>
            <a:endParaRPr lang="en-US" dirty="0"/>
          </a:p>
          <a:p>
            <a:pPr lvl="0" algn="just" rtl="1"/>
            <a:r>
              <a:rPr lang="ar-IQ" dirty="0"/>
              <a:t>تنقع البذور بمحلول هيدروكسيد الصوديوم تركيز 1% او حامض الكبريتيك لمدة تختلف من بضع دقائق الى بضع ساعات حسب سمك خشب النواة</a:t>
            </a:r>
            <a:endParaRPr lang="en-US" dirty="0"/>
          </a:p>
          <a:p>
            <a:pPr lvl="0" algn="just" rtl="1"/>
            <a:r>
              <a:rPr lang="ar-IQ" dirty="0"/>
              <a:t>قرط او برد طرف النواة</a:t>
            </a:r>
            <a:endParaRPr lang="en-US" dirty="0"/>
          </a:p>
          <a:p>
            <a:pPr lvl="0" algn="just" rtl="1"/>
            <a:r>
              <a:rPr lang="ar-IQ" dirty="0"/>
              <a:t>نقع البذور بالماء لمدة عشرة ايام مع التغير اليومي له</a:t>
            </a:r>
            <a:endParaRPr lang="en-US" dirty="0"/>
          </a:p>
          <a:p>
            <a:pPr lvl="0" algn="just" rtl="1"/>
            <a:r>
              <a:rPr lang="ar-IQ" dirty="0"/>
              <a:t>فصل البذور من النوى</a:t>
            </a:r>
            <a:endParaRPr lang="en-US" dirty="0"/>
          </a:p>
          <a:p>
            <a:pPr algn="just"/>
            <a:endParaRPr lang="en-US" dirty="0"/>
          </a:p>
        </p:txBody>
      </p:sp>
    </p:spTree>
    <p:extLst>
      <p:ext uri="{BB962C8B-B14F-4D97-AF65-F5344CB8AC3E}">
        <p14:creationId xmlns:p14="http://schemas.microsoft.com/office/powerpoint/2010/main" val="1455332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4525963"/>
          </a:xfrm>
        </p:spPr>
        <p:txBody>
          <a:bodyPr>
            <a:noAutofit/>
          </a:bodyPr>
          <a:lstStyle/>
          <a:p>
            <a:pPr lvl="0" algn="r" rtl="1"/>
            <a:r>
              <a:rPr lang="ar-IQ" sz="1800" dirty="0"/>
              <a:t>التكاثر </a:t>
            </a:r>
            <a:r>
              <a:rPr lang="ar-IQ" sz="1800" dirty="0" err="1"/>
              <a:t>اللاجنسي</a:t>
            </a:r>
            <a:r>
              <a:rPr lang="ar-IQ" sz="1800" dirty="0"/>
              <a:t> </a:t>
            </a:r>
            <a:endParaRPr lang="en-US" sz="1800" dirty="0"/>
          </a:p>
          <a:p>
            <a:pPr lvl="0" algn="r" rtl="1"/>
            <a:r>
              <a:rPr lang="ar-IQ" sz="1800" dirty="0"/>
              <a:t>الاكثار بالعقل: وهذه الطريقة تعتبر من اهم الطرق في الوقت الحاضر وتقسم الى  </a:t>
            </a:r>
            <a:endParaRPr lang="en-US" sz="1800" dirty="0"/>
          </a:p>
          <a:p>
            <a:pPr lvl="0" algn="r" rtl="1"/>
            <a:r>
              <a:rPr lang="ar-IQ" sz="1800" dirty="0"/>
              <a:t>العقل ذات الخشب الناضج او المتخشبة </a:t>
            </a:r>
            <a:r>
              <a:rPr lang="en-US" sz="1800" dirty="0"/>
              <a:t>hardwood cuttings</a:t>
            </a:r>
            <a:r>
              <a:rPr lang="ar-IQ" sz="1800" dirty="0"/>
              <a:t>: </a:t>
            </a:r>
            <a:r>
              <a:rPr lang="ar-IQ" sz="1800" dirty="0" err="1"/>
              <a:t>توخذ</a:t>
            </a:r>
            <a:r>
              <a:rPr lang="ar-IQ" sz="1800" dirty="0"/>
              <a:t> العقل من خشب ناضج عمره عدة سنوات (1-3) سنة وسمكه من (2-3) سم وبطول 30 سم </a:t>
            </a:r>
            <a:r>
              <a:rPr lang="ar-IQ" sz="1800" dirty="0" err="1"/>
              <a:t>وتوخذ</a:t>
            </a:r>
            <a:r>
              <a:rPr lang="ar-IQ" sz="1800" dirty="0"/>
              <a:t> من الاشجار الامهات في شهر شباط والاشجار ساكنة نوعا ما وتزرع على مروز في المشتل بحيث لا يظهر منها سوى اطرافها اي يدفن ثلاث ارباع طول العقلة، </a:t>
            </a:r>
            <a:r>
              <a:rPr lang="ar-IQ" sz="1800" dirty="0" err="1"/>
              <a:t>وللاسراع</a:t>
            </a:r>
            <a:r>
              <a:rPr lang="ar-IQ" sz="1800" dirty="0"/>
              <a:t> من انبات العقلة تغمر قواعدها </a:t>
            </a:r>
            <a:r>
              <a:rPr lang="en-US" sz="1800" dirty="0"/>
              <a:t>IBA</a:t>
            </a:r>
            <a:r>
              <a:rPr lang="ar-IQ" sz="1800" dirty="0"/>
              <a:t> تركيز (2500-5000) </a:t>
            </a:r>
            <a:r>
              <a:rPr lang="en-US" sz="1800" dirty="0"/>
              <a:t>PPM</a:t>
            </a:r>
            <a:r>
              <a:rPr lang="ar-IQ" sz="1800" dirty="0"/>
              <a:t> لمدة خمس ثواني.</a:t>
            </a:r>
            <a:endParaRPr lang="en-US" sz="1800" dirty="0"/>
          </a:p>
          <a:p>
            <a:pPr lvl="0" algn="r" rtl="1"/>
            <a:r>
              <a:rPr lang="ar-IQ" sz="1800" dirty="0"/>
              <a:t>العقل الغضة </a:t>
            </a:r>
            <a:r>
              <a:rPr lang="en-US" sz="1800" dirty="0"/>
              <a:t>soft cutting</a:t>
            </a:r>
            <a:r>
              <a:rPr lang="ar-IQ" sz="1800" dirty="0"/>
              <a:t>: </a:t>
            </a:r>
            <a:r>
              <a:rPr lang="ar-IQ" sz="1800" dirty="0" err="1"/>
              <a:t>توخذ</a:t>
            </a:r>
            <a:r>
              <a:rPr lang="ar-IQ" sz="1800" dirty="0"/>
              <a:t> من اطراف الاغصان بحيث لا يكون خشبها ناضج جدا ولا غض جدا وبطول ( 10-15) سم وتزال جميع الاوراق عدا ( 2-3) ورقات، تزرع في البيوت الزجاجية برطوبة عالية في صناديق مملوءة بالرمل بحيث لا تظهر منها سوى قمتها المحتوية على الاوراق، سوف تتكون الجذور بعد (4-6) اسابيع في شباط التالي تفرد وتزرع على مروز في المشتل وبعد سنتين من نموها في المشتل يمكن نقلها الى </a:t>
            </a:r>
            <a:r>
              <a:rPr lang="ar-IQ" sz="1800" dirty="0" err="1"/>
              <a:t>البستان.وتعتبر</a:t>
            </a:r>
            <a:r>
              <a:rPr lang="ar-IQ" sz="1800" dirty="0"/>
              <a:t> هذه الطريقة ذات اهمية تجارية خاصة الاصناف التي يصعب اكثارها بالعقل الخشبية وكذلك فان الاشجار الناتجة تكون اكثر تجانسا وقوة واثمارا.</a:t>
            </a:r>
            <a:endParaRPr lang="en-US" sz="1800" dirty="0"/>
          </a:p>
          <a:p>
            <a:pPr lvl="0" algn="r" rtl="1"/>
            <a:r>
              <a:rPr lang="ar-IQ" sz="1800" dirty="0"/>
              <a:t>التكثير بالقرم او الاورام: وهو عبارة عن الاورام الموجودة في منطقة اتصال الساق بالجذر وتتميز بانتفاخها، تقطع هذه المنطقة الى قطع وزنها من ( 1-4) كغم وتزرع في المشتل او المكان المستديم وتتميز هذه الاورام باحتوائها على الهرمونات التي تساعدها على تكوين الجذور </a:t>
            </a:r>
            <a:r>
              <a:rPr lang="ar-IQ" sz="1800" dirty="0" err="1"/>
              <a:t>والنموات</a:t>
            </a:r>
            <a:r>
              <a:rPr lang="ar-IQ" sz="1800" dirty="0"/>
              <a:t> الخضرية ، حيث تعطي هذه الطريقة نفس مواصفات الام </a:t>
            </a:r>
            <a:endParaRPr lang="en-US" sz="1800" dirty="0"/>
          </a:p>
          <a:p>
            <a:pPr lvl="0" algn="r" rtl="1"/>
            <a:r>
              <a:rPr lang="ar-IQ" sz="1800" dirty="0"/>
              <a:t>طريقة التطعيم والتركيب على الشتلات البذرية: تستعمل بصورة خاصة في تكثير الاصناف التي يصعب اكثارها بالطرق الاخرى مثل صنف </a:t>
            </a:r>
            <a:r>
              <a:rPr lang="ar-IQ" sz="1800" dirty="0" err="1"/>
              <a:t>كوردال</a:t>
            </a:r>
            <a:r>
              <a:rPr lang="ar-IQ" sz="1800" dirty="0"/>
              <a:t>، </a:t>
            </a:r>
            <a:r>
              <a:rPr lang="ar-IQ" sz="1800" dirty="0" err="1"/>
              <a:t>توخذ</a:t>
            </a:r>
            <a:r>
              <a:rPr lang="ar-IQ" sz="1800" dirty="0"/>
              <a:t> الفروع لغرض التركيب اللساني او الشقي من فروع ناضجة عمرها سنتين او اكثر.</a:t>
            </a:r>
            <a:endParaRPr lang="en-US" sz="1800" dirty="0"/>
          </a:p>
          <a:p>
            <a:pPr algn="r" rtl="1"/>
            <a:endParaRPr lang="en-US" sz="1800" dirty="0"/>
          </a:p>
        </p:txBody>
      </p:sp>
    </p:spTree>
    <p:extLst>
      <p:ext uri="{BB962C8B-B14F-4D97-AF65-F5344CB8AC3E}">
        <p14:creationId xmlns:p14="http://schemas.microsoft.com/office/powerpoint/2010/main" val="627144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4" name="img" descr="https://modo3.com/thumbs/fit630x300/19367/1436788357/كيفية_تطعيم_الاشجار_المثمرة.jpg"/>
          <p:cNvPicPr/>
          <p:nvPr/>
        </p:nvPicPr>
        <p:blipFill>
          <a:blip r:embed="rId2">
            <a:extLst>
              <a:ext uri="{28A0092B-C50C-407E-A947-70E740481C1C}">
                <a14:useLocalDpi xmlns:a14="http://schemas.microsoft.com/office/drawing/2010/main" val="0"/>
              </a:ext>
            </a:extLst>
          </a:blip>
          <a:srcRect/>
          <a:stretch>
            <a:fillRect/>
          </a:stretch>
        </p:blipFill>
        <p:spPr bwMode="auto">
          <a:xfrm>
            <a:off x="107504" y="764704"/>
            <a:ext cx="8856984" cy="5904656"/>
          </a:xfrm>
          <a:prstGeom prst="rect">
            <a:avLst/>
          </a:prstGeom>
          <a:noFill/>
          <a:ln>
            <a:noFill/>
          </a:ln>
        </p:spPr>
      </p:pic>
    </p:spTree>
    <p:extLst>
      <p:ext uri="{BB962C8B-B14F-4D97-AF65-F5344CB8AC3E}">
        <p14:creationId xmlns:p14="http://schemas.microsoft.com/office/powerpoint/2010/main" val="409556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pic>
        <p:nvPicPr>
          <p:cNvPr id="4" name="صورة 3" descr="https://i2.wp.com/agronomie.info/wp-content/uploads/2016/05/04.jpg?ssl=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36712"/>
            <a:ext cx="8352928" cy="5832648"/>
          </a:xfrm>
          <a:prstGeom prst="rect">
            <a:avLst/>
          </a:prstGeom>
          <a:noFill/>
          <a:ln>
            <a:noFill/>
          </a:ln>
        </p:spPr>
      </p:pic>
    </p:spTree>
    <p:extLst>
      <p:ext uri="{BB962C8B-B14F-4D97-AF65-F5344CB8AC3E}">
        <p14:creationId xmlns:p14="http://schemas.microsoft.com/office/powerpoint/2010/main" val="331277932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649</Words>
  <Application>Microsoft Office PowerPoint</Application>
  <PresentationFormat>عرض على الشاشة (3:4)‏</PresentationFormat>
  <Paragraphs>18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الفاكهة مستديمة الخضرة  (العملي) المرحلة الرابعة / بستنة وهندسة حدائق م. 3</vt:lpstr>
      <vt:lpstr>طرق إكثار الزيتون </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7</cp:revision>
  <dcterms:created xsi:type="dcterms:W3CDTF">2018-12-28T09:16:32Z</dcterms:created>
  <dcterms:modified xsi:type="dcterms:W3CDTF">2018-12-28T10:19:00Z</dcterms:modified>
</cp:coreProperties>
</file>